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5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g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FE529A-51B6-484A-9B2D-C802EAC9F64F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0EA55-12AF-44C5-A4E1-ADFB66280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6413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15A83-3FAF-2179-05CF-7028F60A40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B6E29A-462F-A999-6E10-ACCC80661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95E21-2738-17CA-2299-104202A41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73B0C-1511-1402-5E16-3E15E80BB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8764B-55D8-85F9-DA8D-47EF405F9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97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CBDEA-1B2F-949A-8DE2-E06F69AD3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7FBB9-D1ED-DEF2-81FE-9FE1CE7263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D6881-229A-5A16-3D97-66BA88EED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076A7-8B67-E940-CADB-E62DF9F11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A4FC9-7ED7-AE18-C8C8-04AEE65BB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096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25854C-7673-4AD5-8A34-0D6E6874B5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F9CB0-3D74-FBAC-AC1E-6F6F348B0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1696A-0B63-4406-E88B-80A4EF316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B8F56-09DF-A2A5-1A4B-B60765012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112E4-F61F-93B0-0942-95AFFDBA4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237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6ABDA-429C-54AD-E4ED-EF438375A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B5C72-933C-50DE-C374-2B3B3C7DA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BC446-D635-C6B2-96AB-74E0A30A1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45342-226E-99A7-B66F-3A093E3FE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69422-B783-560E-69CA-F86352439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763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C3C19-AB27-7B83-5E95-F9137FA7C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7B55E-5ADA-7F7F-958D-BA51BAB9A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61F26-78B4-B1ED-225A-BCC759592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CD76E-1B07-FA45-2997-584F03227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6A8DF-3DBD-B435-6ACF-DBC0DA719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161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0A776-3A88-7384-AE91-D8A89A878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E0320-9097-AC77-12F8-4D5A44DA8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70717-8EF7-1907-8BD7-24165D1D7E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0C6C-5101-697C-DAF5-97EFA681E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BC1E5-89B7-E8DB-CEFE-6C083B6CA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57CDC-EEC0-287E-EA5C-575AD08B1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446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BC4C1-A013-62BD-2BB9-0A58EB1BF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EED30A-7BC7-295C-F679-99888DDAD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3E6DB4-E1F0-1A0D-B89A-00EBD902CF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BB61DB-6D2F-2955-00E5-37E1332A37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5DCF1C-A5D6-1F9E-03B3-00A570382B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6A0422-2ECB-A570-DF14-0216DEFCE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957E98-A962-7711-5A72-5D4229B25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87F876-D345-2E87-3391-18C6FDA34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6253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607B4-FC96-C982-3F0C-A8D608BEB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89A196-6180-33B1-3F0F-087ECFBD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28C2A2-1C99-619D-1902-F5CA73713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B8708-63E1-474F-FF73-BDA0D24B0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538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3205E9-2A55-0F8E-B01F-272D9E5A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9FD525-4C8E-26B0-ADF5-515F5156D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5440DC-64B3-40F2-8829-795EC5944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5294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A6967-F231-14B4-4025-9D808CA91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240C8-301B-D9A1-4947-0544BDBCA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03393D-DCCD-9F1A-0F6D-25E578E0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D01A3-D92A-EC3C-2BC4-FBC5982D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50CA2-DCCD-385D-77DD-7F47FBE1E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DEA5-AD6D-33C8-9ED8-96BA8A21A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5968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160CE-36CC-7C2E-401A-9736ADBB3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40602F-3AAF-224D-366D-BBF90757A1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1EF89-5780-4D06-1219-D61FD59C2D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555CF-F462-AA8C-9DCE-5C8BEEA16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7C2A45-43A4-B8B3-AFF1-55E61FB43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4829C-3949-9AED-5EE0-3B624F0C9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0714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E50BE5-943A-15D6-3035-AF33C1E18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46A7B-3F6D-E791-A7FD-BAA5140C3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9B768-6E6F-174E-69EE-5247A87726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ADE3F-FEC4-4AAE-9747-E63A2409B01D}" type="datetimeFigureOut">
              <a:rPr lang="en-IN" smtClean="0"/>
              <a:t>15-12-2022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F1CD7-9805-6FC3-1DDD-62B738FF2B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3AC19-8BF4-7FA3-BE57-2371B3801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62FF8-AFBE-4297-920E-9D1CA5841E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2538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154FA-80AA-3AB3-DDF1-ED4FA485E095}"/>
              </a:ext>
            </a:extLst>
          </p:cNvPr>
          <p:cNvSpPr txBox="1"/>
          <p:nvPr/>
        </p:nvSpPr>
        <p:spPr>
          <a:xfrm>
            <a:off x="200723" y="301083"/>
            <a:ext cx="3548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PlantDis</a:t>
            </a:r>
            <a:r>
              <a:rPr lang="en-US" b="1" dirty="0"/>
              <a:t> – A Plant Disease Detector</a:t>
            </a:r>
            <a:endParaRPr lang="en-IN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55ECE3-9FCC-C041-55E6-025366946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3192" y="345687"/>
            <a:ext cx="3248954" cy="58576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D778BC-1A12-1305-F5E7-4B37970A440D}"/>
              </a:ext>
            </a:extLst>
          </p:cNvPr>
          <p:cNvSpPr txBox="1"/>
          <p:nvPr/>
        </p:nvSpPr>
        <p:spPr>
          <a:xfrm>
            <a:off x="8999034" y="6232189"/>
            <a:ext cx="2326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PlantDis</a:t>
            </a:r>
            <a:r>
              <a:rPr lang="en-US" dirty="0"/>
              <a:t> – Android app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E3D163-6367-ED48-EEF2-D9B05D89BE27}"/>
              </a:ext>
            </a:extLst>
          </p:cNvPr>
          <p:cNvSpPr txBox="1"/>
          <p:nvPr/>
        </p:nvSpPr>
        <p:spPr>
          <a:xfrm>
            <a:off x="499854" y="1116465"/>
            <a:ext cx="747294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Capable of identifying the health and </a:t>
            </a:r>
            <a:r>
              <a:rPr lang="en-US" dirty="0" err="1"/>
              <a:t>diseasead</a:t>
            </a:r>
            <a:r>
              <a:rPr lang="en-US" dirty="0"/>
              <a:t> of 5 plants: Apple, Corn, Orange, Potato and Tomato (21 different diseased and healthy leaves).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in flutter so cross-platform availability (i.e., Android, IOS, Ubuntu, Windows, etc.).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Android app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Highly optimized to run smoothly on Mobile-phones, with or without internet.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Opensource, free to use without any ads or personal data collection.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Using this app Farmers can detect diseases before they become incurable, or before they spread too much.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Suitable for use in small farmlands.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9C4F80-AFED-6E06-C8F9-A10DF0F0250C}"/>
              </a:ext>
            </a:extLst>
          </p:cNvPr>
          <p:cNvSpPr/>
          <p:nvPr/>
        </p:nvSpPr>
        <p:spPr>
          <a:xfrm>
            <a:off x="981303" y="2610994"/>
            <a:ext cx="1739590" cy="880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Deep Learning model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FD622E-7A25-93A3-B27D-D2FAAB3E4DC2}"/>
              </a:ext>
            </a:extLst>
          </p:cNvPr>
          <p:cNvSpPr/>
          <p:nvPr/>
        </p:nvSpPr>
        <p:spPr>
          <a:xfrm>
            <a:off x="5118406" y="2252551"/>
            <a:ext cx="1561170" cy="880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Desktop App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41E0C9-1253-2A91-0A60-D3880B47A932}"/>
              </a:ext>
            </a:extLst>
          </p:cNvPr>
          <p:cNvSpPr/>
          <p:nvPr/>
        </p:nvSpPr>
        <p:spPr>
          <a:xfrm>
            <a:off x="3683616" y="3360493"/>
            <a:ext cx="1258316" cy="630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Highly optimized*</a:t>
            </a:r>
            <a:endParaRPr lang="en-IN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A6978D7-4990-419C-0371-BED62E0B1247}"/>
              </a:ext>
            </a:extLst>
          </p:cNvPr>
          <p:cNvSpPr/>
          <p:nvPr/>
        </p:nvSpPr>
        <p:spPr>
          <a:xfrm>
            <a:off x="5666512" y="3371012"/>
            <a:ext cx="1013064" cy="5972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 App</a:t>
            </a:r>
            <a:endParaRPr lang="en-IN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8890E6-7C2D-7FE8-4277-70F2AF8BA924}"/>
              </a:ext>
            </a:extLst>
          </p:cNvPr>
          <p:cNvSpPr txBox="1"/>
          <p:nvPr/>
        </p:nvSpPr>
        <p:spPr>
          <a:xfrm>
            <a:off x="11147" y="6503803"/>
            <a:ext cx="748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After high optimization, the model cannot be retrained to improve accuracy.</a:t>
            </a:r>
            <a:endParaRPr lang="en-IN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A0196BD-C15E-201F-3129-E8F54A2BF22F}"/>
              </a:ext>
            </a:extLst>
          </p:cNvPr>
          <p:cNvCxnSpPr>
            <a:endCxn id="15" idx="1"/>
          </p:cNvCxnSpPr>
          <p:nvPr/>
        </p:nvCxnSpPr>
        <p:spPr>
          <a:xfrm>
            <a:off x="2720893" y="3051467"/>
            <a:ext cx="962723" cy="62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2EA9BD-48A2-B008-50C1-DC82AD0D7C28}"/>
              </a:ext>
            </a:extLst>
          </p:cNvPr>
          <p:cNvCxnSpPr>
            <a:endCxn id="9" idx="1"/>
          </p:cNvCxnSpPr>
          <p:nvPr/>
        </p:nvCxnSpPr>
        <p:spPr>
          <a:xfrm flipV="1">
            <a:off x="2720893" y="2693025"/>
            <a:ext cx="2397513" cy="3584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9F7B200-63BD-0BFC-D7DE-6EE1A14B10A7}"/>
              </a:ext>
            </a:extLst>
          </p:cNvPr>
          <p:cNvCxnSpPr>
            <a:stCxn id="15" idx="3"/>
            <a:endCxn id="21" idx="1"/>
          </p:cNvCxnSpPr>
          <p:nvPr/>
        </p:nvCxnSpPr>
        <p:spPr>
          <a:xfrm flipV="1">
            <a:off x="4941932" y="3669624"/>
            <a:ext cx="724580" cy="589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1931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57C4-754C-5565-F1F6-080B7306B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508" y="0"/>
            <a:ext cx="11784983" cy="911148"/>
          </a:xfrm>
        </p:spPr>
        <p:txBody>
          <a:bodyPr>
            <a:normAutofit fontScale="90000"/>
          </a:bodyPr>
          <a:lstStyle/>
          <a:p>
            <a:r>
              <a:rPr lang="en-US" dirty="0"/>
              <a:t>Cross-platform usage (Ubuntu app, under development)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071372-4FD6-A763-5961-1CA95DBA4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92" y="1067265"/>
            <a:ext cx="6877050" cy="5467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80EC10-E650-8FFA-D34B-E03D8AADD648}"/>
              </a:ext>
            </a:extLst>
          </p:cNvPr>
          <p:cNvSpPr txBox="1"/>
          <p:nvPr/>
        </p:nvSpPr>
        <p:spPr>
          <a:xfrm>
            <a:off x="7694574" y="1921562"/>
            <a:ext cx="43264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integrated with large image collecting devices (such as drones).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provide predictions for a huge collection of images to analyze large farmlands.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Once fully developed and integrated with large image collecting devices, farmers can monitor huge farmlands for diseases before they become incurable, or before they spread too much.</a:t>
            </a:r>
          </a:p>
        </p:txBody>
      </p:sp>
    </p:spTree>
    <p:extLst>
      <p:ext uri="{BB962C8B-B14F-4D97-AF65-F5344CB8AC3E}">
        <p14:creationId xmlns:p14="http://schemas.microsoft.com/office/powerpoint/2010/main" val="798062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597A0-8A85-0A08-16BF-EC75640C9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-44605"/>
            <a:ext cx="117729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More results of predictions of DL model on real world images</a:t>
            </a:r>
            <a:endParaRPr lang="en-IN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225641-1326-C18F-E334-AA1BCC198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71" y="1190475"/>
            <a:ext cx="10486793" cy="55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493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214</Words>
  <Application>Microsoft Office PowerPoint</Application>
  <PresentationFormat>Widescreen</PresentationFormat>
  <Paragraphs>28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Cross-platform usage (Ubuntu app, under development)</vt:lpstr>
      <vt:lpstr>More results of predictions of DL model on real world images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Saswat Panda</dc:creator>
  <cp:lastModifiedBy>Saswat Panda</cp:lastModifiedBy>
  <cp:revision>5</cp:revision>
  <dcterms:created xsi:type="dcterms:W3CDTF">2022-12-15T02:25:31Z</dcterms:created>
  <dcterms:modified xsi:type="dcterms:W3CDTF">2022-12-15T03:25:51Z</dcterms:modified>
</cp:coreProperties>
</file>

<file path=docProps/thumbnail.jpeg>
</file>